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677325" y="630225"/>
            <a:ext cx="80259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EMEF Heitor Villa Lobos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936725" y="2408475"/>
            <a:ext cx="7785000" cy="2071800"/>
          </a:xfrm>
          <a:prstGeom prst="rect">
            <a:avLst/>
          </a:prstGeom>
          <a:solidFill>
            <a:srgbClr val="EA9999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000000"/>
                </a:solidFill>
              </a:rPr>
              <a:t>Trabalho no Laboratório de Informática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000000"/>
                </a:solidFill>
              </a:rPr>
              <a:t>Professora: Selva Luzia Benites De Moraes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3000">
                <a:solidFill>
                  <a:srgbClr val="000000"/>
                </a:solidFill>
              </a:rPr>
              <a:t>Ano de 2016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677325" y="630225"/>
            <a:ext cx="80259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EMEF Heitor Villa Lobos</a:t>
            </a:r>
          </a:p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1064275" y="630225"/>
            <a:ext cx="7638900" cy="3849900"/>
          </a:xfrm>
          <a:prstGeom prst="rect">
            <a:avLst/>
          </a:prstGeom>
          <a:solidFill>
            <a:srgbClr val="EA9999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pt-BR" sz="3000">
                <a:solidFill>
                  <a:srgbClr val="000000"/>
                </a:solidFill>
              </a:rPr>
              <a:t>Utilização do PBWORKS para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pt-BR" sz="3000">
                <a:solidFill>
                  <a:srgbClr val="000000"/>
                </a:solidFill>
              </a:rPr>
              <a:t>regi</a:t>
            </a:r>
            <a:r>
              <a:rPr lang="pt-BR" sz="3000">
                <a:solidFill>
                  <a:srgbClr val="000000"/>
                </a:solidFill>
              </a:rPr>
              <a:t>stro de algumas das aprendizagens dos alunos que freqüentam o 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pt-BR" sz="3000">
                <a:solidFill>
                  <a:srgbClr val="000000"/>
                </a:solidFill>
              </a:rPr>
              <a:t>Laboratório de Aprendizagem (L.A) da EMEF Heitor Villa Lobos”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77325" y="630225"/>
            <a:ext cx="80259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EMEF Heitor Villa Lobos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906825" y="728950"/>
            <a:ext cx="7814700" cy="3751200"/>
          </a:xfrm>
          <a:prstGeom prst="rect">
            <a:avLst/>
          </a:prstGeom>
          <a:solidFill>
            <a:srgbClr val="EA9999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000000"/>
                </a:solidFill>
              </a:rPr>
              <a:t>Trabalho no Laboratório de Informática (L.A.)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lvl="0" rtl="0">
              <a:lnSpc>
                <a:spcPct val="163636"/>
              </a:lnSpc>
              <a:spcBef>
                <a:spcPts val="0"/>
              </a:spcBef>
              <a:buNone/>
            </a:pPr>
            <a:r>
              <a:rPr lang="pt-BR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Objetivos: </a:t>
            </a:r>
            <a:r>
              <a:rPr lang="pt-BR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Aumentar a freqüência dos alunos nos encontros do (L.A.) </a:t>
            </a:r>
          </a:p>
          <a:p>
            <a:pPr indent="-330200" lvl="0" marL="457200" rtl="0">
              <a:lnSpc>
                <a:spcPct val="163636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pt-BR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Motivar a produção escrita dos alunos que freqüentam o (L.A.)</a:t>
            </a:r>
          </a:p>
          <a:p>
            <a:pPr indent="-330200" lvl="0" marL="457200" rtl="0">
              <a:lnSpc>
                <a:spcPct val="163636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pt-BR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Sistematizar as aprendizagens dos alunos que freqüentam o (L.A.)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45800" y="667725"/>
            <a:ext cx="8557500" cy="150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2400">
                <a:solidFill>
                  <a:srgbClr val="000000"/>
                </a:solidFill>
              </a:rPr>
              <a:t>Laboratório de Aprendizagem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364475" y="1489975"/>
            <a:ext cx="2029500" cy="2990400"/>
          </a:xfrm>
          <a:prstGeom prst="rect">
            <a:avLst/>
          </a:prstGeom>
          <a:solidFill>
            <a:srgbClr val="EA9999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Início da escrita na página pbworks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Montagem da interface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aluna1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074" y="1441599"/>
            <a:ext cx="6583926" cy="36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145800" y="667725"/>
            <a:ext cx="8557500" cy="150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2400">
                <a:solidFill>
                  <a:srgbClr val="000000"/>
                </a:solidFill>
              </a:rPr>
              <a:t>Laboratório de Aprendizagem</a:t>
            </a: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364475" y="1489975"/>
            <a:ext cx="2029500" cy="2990400"/>
          </a:xfrm>
          <a:prstGeom prst="rect">
            <a:avLst/>
          </a:prstGeom>
          <a:solidFill>
            <a:srgbClr val="EA9999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Compreendendo a navegação na página pbworks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Alunos se apresentaram e visitaram as páginas dos colegas. Deixaram comentários. </a:t>
            </a:r>
          </a:p>
        </p:txBody>
      </p:sp>
      <p:pic>
        <p:nvPicPr>
          <p:cNvPr descr="aluno3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325" y="1489975"/>
            <a:ext cx="4746911" cy="266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4913150" y="527775"/>
            <a:ext cx="3790200" cy="373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000000"/>
                </a:solidFill>
              </a:rPr>
              <a:t>Outro aluno do Laboratório de Aprendizagem realizando o trabalho de escrita, no computador que possuímos dentro da sala. </a:t>
            </a:r>
          </a:p>
        </p:txBody>
      </p:sp>
      <p:pic>
        <p:nvPicPr>
          <p:cNvPr descr="aluno2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00" y="1358774"/>
            <a:ext cx="4460423" cy="29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5350525" y="527775"/>
            <a:ext cx="3352800" cy="373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000000"/>
                </a:solidFill>
              </a:rPr>
              <a:t>Capa do ambiente onde todos os alunos possuem suas páginas e fazem suas escritas. </a:t>
            </a:r>
          </a:p>
        </p:txBody>
      </p:sp>
      <p:pic>
        <p:nvPicPr>
          <p:cNvPr descr="capa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74" y="457775"/>
            <a:ext cx="4931475" cy="429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